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4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005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/>
    <p:restoredTop sz="93539"/>
  </p:normalViewPr>
  <p:slideViewPr>
    <p:cSldViewPr snapToGrid="0" snapToObjects="1">
      <p:cViewPr varScale="1">
        <p:scale>
          <a:sx n="105" d="100"/>
          <a:sy n="105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2/25/2021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2/25/2021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CB25320-D71D-4770-B23D-763008B8DC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9DEFE23-6FD0-4AA6-A24A-92E7E11D1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8BD77E0-C34F-4C33-94F5-7429F7B91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3E75-7CB1-4A84-A2CE-BF15E3923F23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NA Powerpoint Page Banner.jpg">
            <a:extLst>
              <a:ext uri="{FF2B5EF4-FFF2-40B4-BE49-F238E27FC236}">
                <a16:creationId xmlns:a16="http://schemas.microsoft.com/office/drawing/2014/main" id="{FC8A4D4D-7930-4864-AA99-629BA66BD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35360" y="188640"/>
            <a:ext cx="9505056" cy="720080"/>
          </a:xfrm>
        </p:spPr>
        <p:txBody>
          <a:bodyPr/>
          <a:lstStyle>
            <a:lvl1pPr algn="l">
              <a:defRPr lang="en-GB" sz="3200" kern="1200" dirty="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GB" dirty="0"/>
              <a:t>ENA TS 12-24 Issue 4 2021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25 February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TS 12-24 Issue 4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19289" y="1350964"/>
            <a:ext cx="8137525" cy="564257"/>
          </a:xfrm>
          <a:ln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Technical specification for plastic ducts for buried electric cables</a:t>
            </a:r>
            <a:endParaRPr lang="en-US" altLang="en-US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895601"/>
            <a:ext cx="11438731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Defines the essential performance requirements for circular section plastic ducts to meet the requirements of the Electricity Industry that supplement or modify the corresponding clauses in BS EN 61386 parts 1 and 24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3868740"/>
            <a:ext cx="3889375" cy="136960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0" lvl="1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Essential performance requirements and limiting dimensions, for </a:t>
            </a:r>
            <a:r>
              <a:rPr lang="en-GB" altLang="en-US" sz="1400" dirty="0" err="1">
                <a:solidFill>
                  <a:srgbClr val="1F538D"/>
                </a:solidFill>
              </a:rPr>
              <a:t>coilable</a:t>
            </a:r>
            <a:r>
              <a:rPr lang="en-GB" altLang="en-US" sz="1400" dirty="0">
                <a:solidFill>
                  <a:srgbClr val="1F538D"/>
                </a:solidFill>
              </a:rPr>
              <a:t> and non-</a:t>
            </a:r>
            <a:r>
              <a:rPr lang="en-GB" altLang="en-US" sz="1400" dirty="0" err="1">
                <a:solidFill>
                  <a:srgbClr val="1F538D"/>
                </a:solidFill>
              </a:rPr>
              <a:t>coilable</a:t>
            </a:r>
            <a:r>
              <a:rPr lang="en-GB" altLang="en-US" sz="1400" dirty="0">
                <a:solidFill>
                  <a:srgbClr val="1F538D"/>
                </a:solidFill>
              </a:rPr>
              <a:t>, plain or corrugated wall, circular cross section, extruded plastics cable ducts.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4024188"/>
            <a:ext cx="4032250" cy="186967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285750" lvl="1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1</a:t>
            </a:r>
            <a:r>
              <a:rPr lang="en-GB" altLang="en-US" sz="1400" baseline="30000" dirty="0">
                <a:solidFill>
                  <a:srgbClr val="1F538D"/>
                </a:solidFill>
              </a:rPr>
              <a:t>st</a:t>
            </a:r>
            <a:r>
              <a:rPr lang="en-GB" altLang="en-US" sz="1400" dirty="0">
                <a:solidFill>
                  <a:srgbClr val="1F538D"/>
                </a:solidFill>
              </a:rPr>
              <a:t> issued: not known</a:t>
            </a:r>
          </a:p>
          <a:p>
            <a:pPr marL="285750" lvl="1" indent="-2857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2014: Major revision of Issue 2 to reflect changes in BSI Standards and the addition of new duct classification (Class 1+) for directional drilling/trenchless installation applications.</a:t>
            </a:r>
          </a:p>
          <a:p>
            <a:pPr marL="285750" lvl="1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400" dirty="0">
                <a:solidFill>
                  <a:srgbClr val="1F538D"/>
                </a:solidFill>
              </a:rPr>
              <a:t>2021: Minor revision as detailed overleaf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2536599"/>
            <a:ext cx="1089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12-24 Issue 4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4" y="1328737"/>
            <a:ext cx="8319296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Copolymers of polypropylene added to list of permissible materials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Additional options for duct marking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Additional requirement that spigot ends be radiused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Removal of option for compliance using tests with an equivalent force at 23</a:t>
            </a:r>
            <a:r>
              <a:rPr lang="en-GB" altLang="en-US" sz="1800" dirty="0">
                <a:solidFill>
                  <a:srgbClr val="1F538D"/>
                </a:solidFill>
                <a:cs typeface="Calibri" panose="020F0502020204030204" pitchFamily="34" charset="0"/>
              </a:rPr>
              <a:t>°</a:t>
            </a: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C, as an alternative to testing at 75/50</a:t>
            </a:r>
            <a:r>
              <a:rPr lang="en-GB" altLang="en-US" sz="1800" dirty="0">
                <a:solidFill>
                  <a:srgbClr val="1F538D"/>
                </a:solidFill>
                <a:cs typeface="Calibri" panose="020F0502020204030204" pitchFamily="34" charset="0"/>
              </a:rPr>
              <a:t>°</a:t>
            </a: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C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altLang="en-US" sz="1400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Minor changes to requirements</a:t>
            </a:r>
          </a:p>
          <a:p>
            <a:pPr marL="0" indent="0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Removal of option for compliance using tests with an equivalent force at 23ºC, as an alternative to testing at 75/50ºC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Minor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12-24 Issue 4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Staff, who are tasked with the procurement of plastic ducts for buried electric cables 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ENA Member Companies should review their relevant procurement specification  in relation to the amended requirements and  update, as necessary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ENA TS 12-24 Issue 4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85208"/>
              </p:ext>
            </p:extLst>
          </p:nvPr>
        </p:nvGraphicFramePr>
        <p:xfrm>
          <a:off x="3138489" y="1916114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Additional requirement that spigot ends be radiused may increase price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Potential for small reduction in cable damage during installation 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unchanged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>
            <a:extLst>
              <a:ext uri="{FF2B5EF4-FFF2-40B4-BE49-F238E27FC236}">
                <a16:creationId xmlns:a16="http://schemas.microsoft.com/office/drawing/2014/main" id="{3A81895E-C190-402E-B89C-DD518F1C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56" y="1268414"/>
            <a:ext cx="10038896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</a:rPr>
              <a:t>ENA TS 12-24 Issue 4 2021 is a minor revision of Issue 3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800" dirty="0">
                <a:solidFill>
                  <a:srgbClr val="1F538D"/>
                </a:solidFill>
              </a:rPr>
              <a:t>ENA Member Companies </a:t>
            </a:r>
            <a:r>
              <a:rPr lang="en-GB" altLang="en-US" sz="1800" dirty="0">
                <a:solidFill>
                  <a:srgbClr val="1F538D"/>
                </a:solidFill>
                <a:cs typeface="Times New Roman" panose="02020603050405020304" pitchFamily="18" charset="0"/>
              </a:rPr>
              <a:t>review their relevant procurement documentation of plastic ducts for buried electric cables </a:t>
            </a:r>
            <a:endParaRPr lang="en-GB" altLang="en-US" sz="1800" dirty="0">
              <a:solidFill>
                <a:srgbClr val="1F538D"/>
              </a:solidFill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DFE5129-6F34-4A36-B819-5D76E5C4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25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12-24 Issue 4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462C5-A605-426F-9F2C-1C198511F91A}"/>
              </a:ext>
            </a:extLst>
          </p:cNvPr>
          <p:cNvSpPr/>
          <p:nvPr/>
        </p:nvSpPr>
        <p:spPr>
          <a:xfrm>
            <a:off x="2351584" y="5450771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1D2EFC-FBD4-40BC-B092-96164D082C9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23</TotalTime>
  <Words>402</Words>
  <Application>Microsoft Office PowerPoint</Application>
  <PresentationFormat>Widescreen</PresentationFormat>
  <Paragraphs>60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System Font Regular</vt:lpstr>
      <vt:lpstr>Office Theme</vt:lpstr>
      <vt:lpstr>Energy Networks Association</vt:lpstr>
      <vt:lpstr>ENA TS 12-24 Issue 4 2021 Revision Summary</vt:lpstr>
      <vt:lpstr>ENA TS 12-24 Issue 4 2021 Revision Summary</vt:lpstr>
      <vt:lpstr>ENA TS 12-24 Issue 4 2021 Revision Summary</vt:lpstr>
      <vt:lpstr>ENA TS 12-24 Issue 4 2021 Revision Summary</vt:lpstr>
      <vt:lpstr>ENA TS 12-24 Issue 4 2021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Asad Ali</cp:lastModifiedBy>
  <cp:revision>4</cp:revision>
  <dcterms:created xsi:type="dcterms:W3CDTF">2021-02-25T16:00:29Z</dcterms:created>
  <dcterms:modified xsi:type="dcterms:W3CDTF">2021-02-25T16:27:43Z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